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14290"/>
            <a:ext cx="1948769" cy="785794"/>
          </a:xfrm>
          <a:prstGeom prst="rect">
            <a:avLst/>
          </a:prstGeom>
        </p:spPr>
      </p:pic>
      <p:pic>
        <p:nvPicPr>
          <p:cNvPr id="8" name="Picture 7" descr="kvsr-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10" name="Picture 9" descr="kvsr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9" name="Picture 8" descr="kvsr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10" name="Picture 9" descr="kvsr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10" name="Picture 9" descr="kvsr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10" name="Picture 9" descr="kvsr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6412468"/>
            <a:ext cx="60007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RTETMS-2020, </a:t>
            </a:r>
            <a:r>
              <a:rPr lang="en-US" dirty="0" err="1" smtClean="0"/>
              <a:t>Dr.K.V.Subba</a:t>
            </a:r>
            <a:r>
              <a:rPr lang="en-US" dirty="0" smtClean="0"/>
              <a:t> Reddy Institute of Technology</a:t>
            </a:r>
            <a:endParaRPr lang="en-US" dirty="0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825" y="-24"/>
            <a:ext cx="1948769" cy="785794"/>
          </a:xfrm>
          <a:prstGeom prst="rect">
            <a:avLst/>
          </a:prstGeom>
        </p:spPr>
      </p:pic>
      <p:pic>
        <p:nvPicPr>
          <p:cNvPr id="10" name="Picture 9" descr="kvsr-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085355" cy="1142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131</Words>
  <Application>Microsoft Office PowerPoint</Application>
  <PresentationFormat>On-screen Show (4:3)</PresentationFormat>
  <Paragraphs>26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38</cp:revision>
  <dcterms:created xsi:type="dcterms:W3CDTF">2017-12-21T10:51:09Z</dcterms:created>
  <dcterms:modified xsi:type="dcterms:W3CDTF">2020-06-03T05:03:19Z</dcterms:modified>
</cp:coreProperties>
</file>